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663"/>
  </p:normalViewPr>
  <p:slideViewPr>
    <p:cSldViewPr snapToGrid="0">
      <p:cViewPr varScale="1">
        <p:scale>
          <a:sx n="156" d="100"/>
          <a:sy n="156" d="100"/>
        </p:scale>
        <p:origin x="2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7450" y="229850"/>
            <a:ext cx="8694299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800000"/>
                </a:solidFill>
              </a:rPr>
              <a:t>Firm Faculty Coaching Topic PGY1 #6 </a:t>
            </a:r>
            <a:endParaRPr sz="3200" b="1" dirty="0">
              <a:solidFill>
                <a:srgbClr val="80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37450" y="845450"/>
            <a:ext cx="60198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What is the PCG trio folder?</a:t>
            </a:r>
            <a:endParaRPr u="sng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Each trio has a PCG trio folder; all physical paperwork will be placed in this folder by your LNP or RN 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Given you are not always in clinic, it is important to come up with a </a:t>
            </a:r>
            <a:r>
              <a:rPr lang="en" b="1" dirty="0"/>
              <a:t>trio plan! </a:t>
            </a:r>
            <a:endParaRPr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You + trio partners will sign up for times to cover the PCG folder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Typically, resident on +2 block covers paperwork for their trio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For the person covering the PCG folder, paperwork should be completed at least </a:t>
            </a:r>
            <a:r>
              <a:rPr lang="en" b="1" dirty="0"/>
              <a:t>once per week</a:t>
            </a:r>
            <a:endParaRPr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37450" y="3087425"/>
            <a:ext cx="60198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Common paperwork requests:</a:t>
            </a:r>
            <a:endParaRPr u="sng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Home Health Orders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FMLA (Family and Medical Leave Act)/HHS/Disability forms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Call or schedule an appointment for FMLA to be completed 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Prior authorization: LPN can help start process with pharmacy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Most paperwork should be </a:t>
            </a:r>
            <a:r>
              <a:rPr lang="en" b="1"/>
              <a:t>completed within 72 hours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For urgent paperwork, Firm RN should contact the covering MD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189106" y="3087425"/>
            <a:ext cx="2644675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After completing paperwork:</a:t>
            </a:r>
            <a:endParaRPr u="sng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 dirty="0"/>
              <a:t>Give this paperwork directly to your LPN or RN</a:t>
            </a:r>
            <a:endParaRPr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Alternatively, you can place completed forms in “paperwork to be faxed” </a:t>
            </a:r>
            <a:endParaRPr dirty="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2926" y="973550"/>
            <a:ext cx="2538199" cy="190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183</Words>
  <Application>Microsoft Macintosh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He, Lauren [BSD] - MED</dc:creator>
  <cp:lastModifiedBy>Gong He</cp:lastModifiedBy>
  <cp:revision>3</cp:revision>
  <dcterms:modified xsi:type="dcterms:W3CDTF">2022-07-21T15:13:53Z</dcterms:modified>
</cp:coreProperties>
</file>